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1233" r:id="rId2"/>
    <p:sldId id="1289" r:id="rId3"/>
    <p:sldId id="1280" r:id="rId4"/>
    <p:sldId id="1234" r:id="rId5"/>
    <p:sldId id="1235" r:id="rId6"/>
    <p:sldId id="1236" r:id="rId7"/>
    <p:sldId id="1258" r:id="rId8"/>
    <p:sldId id="1260" r:id="rId9"/>
    <p:sldId id="1278" r:id="rId10"/>
    <p:sldId id="1261" r:id="rId11"/>
    <p:sldId id="1310" r:id="rId12"/>
    <p:sldId id="1314" r:id="rId13"/>
    <p:sldId id="1294" r:id="rId14"/>
    <p:sldId id="1277" r:id="rId15"/>
    <p:sldId id="1296" r:id="rId16"/>
    <p:sldId id="1297" r:id="rId17"/>
    <p:sldId id="1298" r:id="rId18"/>
    <p:sldId id="1285" r:id="rId19"/>
    <p:sldId id="1264" r:id="rId20"/>
    <p:sldId id="1265" r:id="rId21"/>
    <p:sldId id="1309" r:id="rId22"/>
    <p:sldId id="1305" r:id="rId23"/>
    <p:sldId id="1306" r:id="rId24"/>
    <p:sldId id="1307" r:id="rId25"/>
    <p:sldId id="1308" r:id="rId26"/>
    <p:sldId id="1299" r:id="rId27"/>
    <p:sldId id="1300" r:id="rId28"/>
    <p:sldId id="1301" r:id="rId29"/>
    <p:sldId id="1315" r:id="rId30"/>
    <p:sldId id="1316" r:id="rId31"/>
    <p:sldId id="1302" r:id="rId32"/>
    <p:sldId id="1303" r:id="rId33"/>
    <p:sldId id="1288" r:id="rId34"/>
    <p:sldId id="1292" r:id="rId35"/>
    <p:sldId id="1311" r:id="rId36"/>
    <p:sldId id="1313" r:id="rId37"/>
    <p:sldId id="1240" r:id="rId38"/>
    <p:sldId id="1251" r:id="rId39"/>
    <p:sldId id="1252" r:id="rId40"/>
    <p:sldId id="1293" r:id="rId41"/>
    <p:sldId id="1253" r:id="rId42"/>
    <p:sldId id="1238" r:id="rId43"/>
    <p:sldId id="1242" r:id="rId44"/>
    <p:sldId id="1257" r:id="rId45"/>
    <p:sldId id="1273" r:id="rId46"/>
    <p:sldId id="1275" r:id="rId47"/>
    <p:sldId id="1271" r:id="rId48"/>
    <p:sldId id="1272" r:id="rId49"/>
    <p:sldId id="1274" r:id="rId50"/>
    <p:sldId id="1190" r:id="rId51"/>
    <p:sldId id="119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22/08/2022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1978211" y="3280229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rgbClr val="FF4B4B"/>
                </a:solidFill>
              </a:rPr>
              <a:t>Maqueta </a:t>
            </a:r>
          </a:p>
          <a:p>
            <a:pPr algn="ctr"/>
            <a:r>
              <a:rPr lang="es-MX" sz="4400" b="1" dirty="0">
                <a:solidFill>
                  <a:srgbClr val="FF4B4B"/>
                </a:solidFill>
              </a:rPr>
              <a:t>de Módulo de Documentación Electrónica</a:t>
            </a: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7AB354-6A19-468D-8092-8C3F516CE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3" t="22064" r="38550" b="61346"/>
          <a:stretch/>
        </p:blipFill>
        <p:spPr>
          <a:xfrm>
            <a:off x="4616673" y="1756229"/>
            <a:ext cx="3103794" cy="10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4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D61E20A-8E80-4207-B071-0E3DE3EE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707213"/>
            <a:ext cx="11095806" cy="5443573"/>
          </a:xfrm>
          <a:prstGeom prst="rect">
            <a:avLst/>
          </a:prstGeom>
        </p:spPr>
      </p:pic>
      <p:sp>
        <p:nvSpPr>
          <p:cNvPr id="13" name="Flecha abajo 8">
            <a:extLst>
              <a:ext uri="{FF2B5EF4-FFF2-40B4-BE49-F238E27FC236}">
                <a16:creationId xmlns:a16="http://schemas.microsoft.com/office/drawing/2014/main" id="{15FF5EC6-685E-4B80-9A74-3405152D9F22}"/>
              </a:ext>
            </a:extLst>
          </p:cNvPr>
          <p:cNvSpPr/>
          <p:nvPr/>
        </p:nvSpPr>
        <p:spPr>
          <a:xfrm>
            <a:off x="3718063" y="4460692"/>
            <a:ext cx="323850" cy="37538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4FBE177-1879-489F-8CCD-5B0A884F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12" y="5063993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5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C2F340B-3D21-436A-827B-57131A0A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707213"/>
            <a:ext cx="11095806" cy="54435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FD26FC-43CC-4A73-89AF-72A0C0FE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22" y="4908217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9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36914" y="1335314"/>
            <a:ext cx="9768115" cy="45865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1791328" y="1656442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 smtClean="0">
                <a:solidFill>
                  <a:srgbClr val="FF4B4B"/>
                </a:solidFill>
              </a:rPr>
              <a:t>Capturista</a:t>
            </a:r>
            <a:endParaRPr lang="es-MX" sz="4400" b="1" dirty="0">
              <a:solidFill>
                <a:srgbClr val="FF4B4B"/>
              </a:solidFill>
            </a:endParaRP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39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96EBDC6-0518-417D-92FF-2DBC951E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1032477"/>
            <a:ext cx="11095806" cy="479304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9C094E9-3EEC-4A2A-8D25-3BC2CF35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15" y="3182844"/>
            <a:ext cx="1202864" cy="136856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138E7D4-2330-4B01-A147-63D5D929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048" y="3182844"/>
            <a:ext cx="1202864" cy="136856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65A5E2C-8D3E-4E08-AE5D-BDEC8F15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061" y="4147873"/>
            <a:ext cx="183851" cy="24513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9460D16-F7CA-4F49-86AA-5FB436A7A4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1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3B3B559-A732-4543-8CF8-9C1B7AAB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1029409"/>
            <a:ext cx="11095806" cy="47991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CAAE94-E5BD-4FAE-8844-5EC9A1B5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547" y="3429000"/>
            <a:ext cx="183851" cy="2451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7190D1-7EBD-46A9-B8DC-EB3D6E25C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B9ADA5-60AD-4D8C-B3F2-5B2DBEE3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1029409"/>
            <a:ext cx="11095806" cy="47991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22BBAC-D149-48CB-8E68-7FAEEEA0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03" y="3632200"/>
            <a:ext cx="183851" cy="2451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C83211-E5BB-4FFC-8662-DA268C8CF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5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4FB3C0-CDED-4B05-B793-4835A7F3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1029409"/>
            <a:ext cx="11095806" cy="47991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5D70625-E510-4E5C-AB81-FCDDA3CA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638" y="4249474"/>
            <a:ext cx="183851" cy="2451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0C5DDC-CFA1-439D-B670-161D24AB0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8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287E78-040C-4426-9100-5B97C4CB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1029409"/>
            <a:ext cx="11095806" cy="47991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537774-C815-40CC-AD32-D08C798A8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524" y="5468674"/>
            <a:ext cx="183851" cy="2451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A82C864-A95B-480A-9C60-13BE6D5F8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608779-6F98-4272-88D5-60CEA7194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410" y="506227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78" y="1204421"/>
            <a:ext cx="9039225" cy="50577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4A3F68D-4D7A-4EDA-AF25-5A5ECB47E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9277004" y="1204421"/>
            <a:ext cx="1463299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4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038225"/>
            <a:ext cx="11020425" cy="4762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E1941E-D4C3-4D98-837C-52382E037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r="2732" b="9116"/>
          <a:stretch/>
        </p:blipFill>
        <p:spPr>
          <a:xfrm>
            <a:off x="2198456" y="1928800"/>
            <a:ext cx="7161675" cy="33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32" y="94672"/>
            <a:ext cx="9558867" cy="637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08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038225"/>
            <a:ext cx="11020425" cy="47625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17" y="1865991"/>
            <a:ext cx="5856563" cy="35857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B42495B-6E25-4859-A7CD-080C4EF2A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47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36914" y="1335314"/>
            <a:ext cx="9768115" cy="45865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1791328" y="1656442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rgbClr val="FF4B4B"/>
                </a:solidFill>
              </a:rPr>
              <a:t>Aprobación desde la plataforma</a:t>
            </a: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71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Notificación de Correo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81200" y="881062"/>
            <a:ext cx="7620000" cy="46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3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909637"/>
            <a:ext cx="11477625" cy="46297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2600325"/>
            <a:ext cx="10739438" cy="16573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215D29-BB24-4804-9DC3-B1A84553B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280399" y="909637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0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Firma de Documento</a:t>
            </a:r>
          </a:p>
          <a:p>
            <a:r>
              <a:rPr lang="es-MX" b="1" dirty="0">
                <a:solidFill>
                  <a:schemeClr val="bg1"/>
                </a:solidFill>
              </a:rPr>
              <a:t>Opción 2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038225"/>
            <a:ext cx="11020425" cy="4762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14599" y="1858260"/>
            <a:ext cx="7389385" cy="38050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A601EFC-B9AE-4170-B9DE-1B588C3A8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7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Firma de Documento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681037"/>
            <a:ext cx="10229850" cy="54959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336800" y="1043840"/>
            <a:ext cx="2573867" cy="2261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17" y="1856365"/>
            <a:ext cx="7288615" cy="396490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906" y="1874791"/>
            <a:ext cx="63246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1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36914" y="1335314"/>
            <a:ext cx="9768115" cy="45865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1791328" y="1656442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 smtClean="0">
                <a:solidFill>
                  <a:srgbClr val="FF4B4B"/>
                </a:solidFill>
              </a:rPr>
              <a:t>Firmantes</a:t>
            </a:r>
            <a:endParaRPr lang="es-MX" sz="4400" b="1" dirty="0">
              <a:solidFill>
                <a:srgbClr val="FF4B4B"/>
              </a:solidFill>
            </a:endParaRP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06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96EBDC6-0518-417D-92FF-2DBC951E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1032477"/>
            <a:ext cx="11095806" cy="479304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9C094E9-3EEC-4A2A-8D25-3BC2CF35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15" y="3182844"/>
            <a:ext cx="1202864" cy="136856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138E7D4-2330-4B01-A147-63D5D929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048" y="3182844"/>
            <a:ext cx="1202864" cy="136856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65A5E2C-8D3E-4E08-AE5D-BDEC8F15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561" y="4306275"/>
            <a:ext cx="183851" cy="2451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53562D-D4C0-44D6-B384-0AC4DCD931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7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608779-6F98-4272-88D5-60CEA7194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410" y="5062274"/>
            <a:ext cx="183851" cy="2451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78" y="1204421"/>
            <a:ext cx="9039225" cy="50577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6F7F7E-25A3-4D9B-BD90-CACC56BCA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9243753" y="1204421"/>
            <a:ext cx="1496550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038225"/>
            <a:ext cx="11020425" cy="4762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E1941E-D4C3-4D98-837C-52382E037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r="2732" b="9116"/>
          <a:stretch/>
        </p:blipFill>
        <p:spPr>
          <a:xfrm>
            <a:off x="2198456" y="1928800"/>
            <a:ext cx="7161675" cy="33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8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36914" y="1335314"/>
            <a:ext cx="9768115" cy="45865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1791328" y="1656442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rgbClr val="FF4B4B"/>
                </a:solidFill>
              </a:rPr>
              <a:t>Usuario sin acceso a otras plataformas</a:t>
            </a: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636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038225"/>
            <a:ext cx="11020425" cy="47625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17" y="1865991"/>
            <a:ext cx="5856563" cy="35857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B42495B-6E25-4859-A7CD-080C4EF2A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Firma de Documento</a:t>
            </a:r>
          </a:p>
          <a:p>
            <a:r>
              <a:rPr lang="es-MX" b="1" dirty="0">
                <a:solidFill>
                  <a:schemeClr val="bg1"/>
                </a:solidFill>
              </a:rPr>
              <a:t>Opción 2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038225"/>
            <a:ext cx="11020425" cy="4762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14599" y="1858260"/>
            <a:ext cx="7389385" cy="38050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19A8D55-83A5-404B-8FC2-97FA06718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140699" y="1042109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90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Firma de Documento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681037"/>
            <a:ext cx="10229850" cy="54959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336800" y="1043840"/>
            <a:ext cx="2573867" cy="2261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17" y="1856365"/>
            <a:ext cx="7288615" cy="396490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906" y="1874791"/>
            <a:ext cx="63246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09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Firma de Documento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800311"/>
            <a:ext cx="4292600" cy="555641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878667" y="4504267"/>
            <a:ext cx="4072466" cy="1092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73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36914" y="1335314"/>
            <a:ext cx="9768115" cy="45865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1791328" y="1656442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rgbClr val="FF4B4B"/>
                </a:solidFill>
              </a:rPr>
              <a:t>Bandeja</a:t>
            </a: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12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104197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8BC90E8-F882-4EAD-B524-B17DB8E0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33" y="1127602"/>
            <a:ext cx="11414934" cy="46027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0B01E6F-B6CD-4F01-83F7-D9463FBDB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2" y="3555159"/>
            <a:ext cx="183851" cy="245134"/>
          </a:xfrm>
          <a:prstGeom prst="rect">
            <a:avLst/>
          </a:prstGeom>
        </p:spPr>
      </p:pic>
      <p:sp>
        <p:nvSpPr>
          <p:cNvPr id="19" name="Flecha abajo 5">
            <a:extLst>
              <a:ext uri="{FF2B5EF4-FFF2-40B4-BE49-F238E27FC236}">
                <a16:creationId xmlns:a16="http://schemas.microsoft.com/office/drawing/2014/main" id="{FC95A5E9-ED11-4C16-AD35-98F16A04FCF1}"/>
              </a:ext>
            </a:extLst>
          </p:cNvPr>
          <p:cNvSpPr/>
          <p:nvPr/>
        </p:nvSpPr>
        <p:spPr>
          <a:xfrm>
            <a:off x="2149561" y="956771"/>
            <a:ext cx="200025" cy="5143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20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104197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52E46C-9DE2-4617-872E-4B8F7F56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33" y="1127602"/>
            <a:ext cx="11414934" cy="46027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5597EF-46A5-4D81-8934-ADFBC35B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065" y="2484358"/>
            <a:ext cx="8825094" cy="675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052B03-831C-477F-804E-3F3CD8BB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434" y="2937354"/>
            <a:ext cx="166561" cy="222081"/>
          </a:xfrm>
          <a:prstGeom prst="rect">
            <a:avLst/>
          </a:prstGeom>
        </p:spPr>
      </p:pic>
      <p:sp>
        <p:nvSpPr>
          <p:cNvPr id="11" name="Flecha abajo 5">
            <a:extLst>
              <a:ext uri="{FF2B5EF4-FFF2-40B4-BE49-F238E27FC236}">
                <a16:creationId xmlns:a16="http://schemas.microsoft.com/office/drawing/2014/main" id="{6D5B0A8D-3B17-494F-9610-3E71E859737F}"/>
              </a:ext>
            </a:extLst>
          </p:cNvPr>
          <p:cNvSpPr/>
          <p:nvPr/>
        </p:nvSpPr>
        <p:spPr>
          <a:xfrm>
            <a:off x="4048317" y="1548805"/>
            <a:ext cx="200025" cy="5143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83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99EB3B0-B284-470A-B161-6D84A549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2" y="1127602"/>
            <a:ext cx="11660416" cy="46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63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6448DC-9BEF-4587-B521-2FA4EF4D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1" y="1112259"/>
            <a:ext cx="11488578" cy="46334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E8462B-4111-474E-A9CD-C1062F7C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410" y="3853072"/>
            <a:ext cx="183851" cy="245134"/>
          </a:xfrm>
          <a:prstGeom prst="rect">
            <a:avLst/>
          </a:prstGeom>
        </p:spPr>
      </p:pic>
      <p:sp>
        <p:nvSpPr>
          <p:cNvPr id="10" name="Flecha abajo 5">
            <a:extLst>
              <a:ext uri="{FF2B5EF4-FFF2-40B4-BE49-F238E27FC236}">
                <a16:creationId xmlns:a16="http://schemas.microsoft.com/office/drawing/2014/main" id="{12C9826F-9549-48FD-86A5-5D18619AE810}"/>
              </a:ext>
            </a:extLst>
          </p:cNvPr>
          <p:cNvSpPr/>
          <p:nvPr/>
        </p:nvSpPr>
        <p:spPr>
          <a:xfrm>
            <a:off x="9885489" y="2117448"/>
            <a:ext cx="371475" cy="115252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33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053570B-07BD-4449-95FE-9DA76D1F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1" y="1112259"/>
            <a:ext cx="11488578" cy="46334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699EA41-FFD9-4F10-BB36-449BF333F2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83012" y="758908"/>
            <a:ext cx="5496925" cy="49868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Flecha abajo 5">
            <a:extLst>
              <a:ext uri="{FF2B5EF4-FFF2-40B4-BE49-F238E27FC236}">
                <a16:creationId xmlns:a16="http://schemas.microsoft.com/office/drawing/2014/main" id="{84DE3D6D-25A4-4EB3-9EA9-2768DAD7A165}"/>
              </a:ext>
            </a:extLst>
          </p:cNvPr>
          <p:cNvSpPr/>
          <p:nvPr/>
        </p:nvSpPr>
        <p:spPr>
          <a:xfrm>
            <a:off x="10381525" y="2608859"/>
            <a:ext cx="257175" cy="68225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2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 de sesión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512287-04CB-4447-A83D-820AA0D1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01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16F583-60DE-4E8E-9E40-1F291AEA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4" y="2594344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A8FBF3-433E-4073-AC0A-51618CCC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1" y="1112259"/>
            <a:ext cx="11488578" cy="4633481"/>
          </a:xfrm>
          <a:prstGeom prst="rect">
            <a:avLst/>
          </a:prstGeom>
        </p:spPr>
      </p:pic>
      <p:sp>
        <p:nvSpPr>
          <p:cNvPr id="12" name="Flecha abajo 5">
            <a:extLst>
              <a:ext uri="{FF2B5EF4-FFF2-40B4-BE49-F238E27FC236}">
                <a16:creationId xmlns:a16="http://schemas.microsoft.com/office/drawing/2014/main" id="{FB16D93B-F01D-4453-8C22-FA7EC3CAB4D1}"/>
              </a:ext>
            </a:extLst>
          </p:cNvPr>
          <p:cNvSpPr/>
          <p:nvPr/>
        </p:nvSpPr>
        <p:spPr>
          <a:xfrm>
            <a:off x="10381525" y="2608859"/>
            <a:ext cx="257175" cy="68225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538D620-BC4D-4E23-A8C1-5BFF6A86D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011" y="795565"/>
            <a:ext cx="5495925" cy="4991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289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16F583-60DE-4E8E-9E40-1F291AEA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4" y="2594344"/>
            <a:ext cx="183851" cy="2451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8C55C69-C8EE-4C8B-B9D1-15810B42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1" y="1112259"/>
            <a:ext cx="11488578" cy="4633481"/>
          </a:xfrm>
          <a:prstGeom prst="rect">
            <a:avLst/>
          </a:prstGeom>
        </p:spPr>
      </p:pic>
      <p:sp>
        <p:nvSpPr>
          <p:cNvPr id="13" name="Flecha abajo 5">
            <a:extLst>
              <a:ext uri="{FF2B5EF4-FFF2-40B4-BE49-F238E27FC236}">
                <a16:creationId xmlns:a16="http://schemas.microsoft.com/office/drawing/2014/main" id="{B5841FD5-8ACA-4C0E-80C9-20C11F89B492}"/>
              </a:ext>
            </a:extLst>
          </p:cNvPr>
          <p:cNvSpPr/>
          <p:nvPr/>
        </p:nvSpPr>
        <p:spPr>
          <a:xfrm>
            <a:off x="10381525" y="2608859"/>
            <a:ext cx="257175" cy="68225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241E324-18B2-447B-9EDB-EC6C00387F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91734" y="939858"/>
            <a:ext cx="5045869" cy="4805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069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2988DD-4F57-41F8-B882-BB539A86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33" y="1127602"/>
            <a:ext cx="11414934" cy="46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8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898212-C1EA-4CEC-8D68-735DC68B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1" y="1127602"/>
            <a:ext cx="11488578" cy="46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3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Firma de Documento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038225"/>
            <a:ext cx="11020425" cy="4762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38737" y="1619250"/>
            <a:ext cx="3133725" cy="127635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7743825" y="1043840"/>
            <a:ext cx="180975" cy="30871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2ACF0B9-9E44-40BB-83D8-4E667FB55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8272462" y="1038225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95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36914" y="1335314"/>
            <a:ext cx="9768115" cy="45865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1791328" y="1656442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rgbClr val="FF4B4B"/>
                </a:solidFill>
              </a:rPr>
              <a:t>Inclusión en otras Plataformas</a:t>
            </a: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760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438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Inclusión en otras plataformas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38737" y="1619250"/>
            <a:ext cx="3133725" cy="127635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7743825" y="1043840"/>
            <a:ext cx="180975" cy="30871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2438"/>
            <a:ext cx="10706100" cy="541020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8752114" y="1567546"/>
            <a:ext cx="1509486" cy="377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8BC90E8-F882-4EAD-B524-B17DB8E06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54" y="860868"/>
            <a:ext cx="9121382" cy="3905968"/>
          </a:xfrm>
          <a:prstGeom prst="rect">
            <a:avLst/>
          </a:prstGeom>
        </p:spPr>
      </p:pic>
      <p:sp>
        <p:nvSpPr>
          <p:cNvPr id="14" name="Flecha abajo 13"/>
          <p:cNvSpPr/>
          <p:nvPr/>
        </p:nvSpPr>
        <p:spPr>
          <a:xfrm>
            <a:off x="3606888" y="748390"/>
            <a:ext cx="180975" cy="30871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92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799" y="209550"/>
            <a:ext cx="362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Inclusión en otras plataformas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38737" y="1619250"/>
            <a:ext cx="3133725" cy="127635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7743825" y="1043840"/>
            <a:ext cx="180975" cy="30871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2438"/>
            <a:ext cx="10706100" cy="54102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62988DD-4F57-41F8-B882-BB539A865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333" y="848115"/>
            <a:ext cx="9146165" cy="3870748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606888" y="842438"/>
            <a:ext cx="180975" cy="30871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26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Inclusión en otras plataformas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38737" y="1619250"/>
            <a:ext cx="3133725" cy="127635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7743825" y="1043840"/>
            <a:ext cx="180975" cy="30871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2438"/>
            <a:ext cx="10706100" cy="54102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752114" y="1741714"/>
            <a:ext cx="1509486" cy="377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99EB3B0-B284-470A-B161-6D84A5496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657" y="842438"/>
            <a:ext cx="9246393" cy="3729389"/>
          </a:xfrm>
          <a:prstGeom prst="rect">
            <a:avLst/>
          </a:prstGeom>
        </p:spPr>
      </p:pic>
      <p:sp>
        <p:nvSpPr>
          <p:cNvPr id="14" name="Flecha abajo 13"/>
          <p:cNvSpPr/>
          <p:nvPr/>
        </p:nvSpPr>
        <p:spPr>
          <a:xfrm>
            <a:off x="3606888" y="842438"/>
            <a:ext cx="180975" cy="30871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76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Inclusión en otras plataformas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38737" y="1619250"/>
            <a:ext cx="3133725" cy="127635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7743825" y="1043840"/>
            <a:ext cx="180975" cy="30871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2438"/>
            <a:ext cx="10706100" cy="54102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8752114" y="1538515"/>
            <a:ext cx="1509486" cy="377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B898212-C1EA-4CEC-8D68-735DC68B2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11" y="865500"/>
            <a:ext cx="9268539" cy="38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Sesión cerrada por inactividad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B4FCCA-0E6E-4582-874F-E8B0524B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16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52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16F583-60DE-4E8E-9E40-1F291AEA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4" y="2594344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919162"/>
            <a:ext cx="11029950" cy="5019675"/>
          </a:xfrm>
          <a:prstGeom prst="rect">
            <a:avLst/>
          </a:prstGeom>
        </p:spPr>
      </p:pic>
      <p:sp>
        <p:nvSpPr>
          <p:cNvPr id="9" name="Flecha abajo 8">
            <a:extLst>
              <a:ext uri="{FF2B5EF4-FFF2-40B4-BE49-F238E27FC236}">
                <a16:creationId xmlns:a16="http://schemas.microsoft.com/office/drawing/2014/main" id="{D8C57EFD-3B0D-424A-9BB6-1DB6B590C96C}"/>
              </a:ext>
            </a:extLst>
          </p:cNvPr>
          <p:cNvSpPr/>
          <p:nvPr/>
        </p:nvSpPr>
        <p:spPr>
          <a:xfrm>
            <a:off x="3584663" y="993040"/>
            <a:ext cx="323850" cy="37538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7FC0C54-5061-48C6-9586-65AD2E4DA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13" r="17380" b="85593"/>
          <a:stretch/>
        </p:blipFill>
        <p:spPr>
          <a:xfrm>
            <a:off x="9838025" y="919162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3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A35066-41EC-4B36-B8C3-5A5287031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1067377"/>
            <a:ext cx="11095806" cy="47991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E80992-6CFE-42FD-B620-CB21E900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3" r="17380" b="85593"/>
          <a:stretch/>
        </p:blipFill>
        <p:spPr>
          <a:xfrm>
            <a:off x="8140699" y="1067048"/>
            <a:ext cx="1587501" cy="6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8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E2D5742-A28B-4E0A-831A-3329D2ED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7" y="707213"/>
            <a:ext cx="11095806" cy="54435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55E1B1-4558-477A-BABA-EAA4F138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82" y="3057939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4800" y="209550"/>
            <a:ext cx="24955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047750"/>
            <a:ext cx="11020425" cy="47625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9186" y="1996918"/>
            <a:ext cx="9751669" cy="36150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5" y="1166812"/>
            <a:ext cx="63817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66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9710</TotalTime>
  <Words>96</Words>
  <Application>Microsoft Office PowerPoint</Application>
  <PresentationFormat>Panorámica</PresentationFormat>
  <Paragraphs>44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Juanita Reyes</cp:lastModifiedBy>
  <cp:revision>516</cp:revision>
  <dcterms:created xsi:type="dcterms:W3CDTF">2022-07-07T14:54:04Z</dcterms:created>
  <dcterms:modified xsi:type="dcterms:W3CDTF">2022-08-22T17:46:34Z</dcterms:modified>
</cp:coreProperties>
</file>